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82" r:id="rId8"/>
    <p:sldId id="281" r:id="rId9"/>
    <p:sldId id="280" r:id="rId10"/>
    <p:sldId id="263" r:id="rId11"/>
    <p:sldId id="283" r:id="rId12"/>
    <p:sldId id="286" r:id="rId13"/>
    <p:sldId id="293" r:id="rId14"/>
    <p:sldId id="294" r:id="rId15"/>
    <p:sldId id="285" r:id="rId16"/>
    <p:sldId id="287" r:id="rId17"/>
    <p:sldId id="278" r:id="rId18"/>
    <p:sldId id="273" r:id="rId19"/>
    <p:sldId id="277" r:id="rId20"/>
    <p:sldId id="276" r:id="rId21"/>
    <p:sldId id="275" r:id="rId22"/>
    <p:sldId id="269" r:id="rId23"/>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5" d="100"/>
          <a:sy n="75" d="100"/>
        </p:scale>
        <p:origin x="11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2024/3/15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2024/3/15</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304048" y="2718008"/>
            <a:ext cx="6083717" cy="2877711"/>
          </a:xfrm>
          <a:prstGeom prst="rect">
            <a:avLst/>
          </a:prstGeom>
          <a:noFill/>
        </p:spPr>
        <p:txBody>
          <a:bodyPr wrap="none" rtlCol="0">
            <a:spAutoFit/>
          </a:bodyPr>
          <a:lstStyle/>
          <a:p>
            <a:pPr algn="ctr"/>
            <a:r>
              <a:rPr kumimoji="1" lang="ja-JP" altLang="en-US" sz="11500" dirty="0">
                <a:latin typeface="メイリオ" panose="020B0604030504040204" pitchFamily="50" charset="-128"/>
                <a:ea typeface="メイリオ" panose="020B0604030504040204" pitchFamily="50" charset="-128"/>
              </a:rPr>
              <a:t>制作実績</a:t>
            </a:r>
            <a:endParaRPr kumimoji="1" lang="en-US" altLang="ja-JP" sz="115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Tree>
    <p:extLst>
      <p:ext uri="{BB962C8B-B14F-4D97-AF65-F5344CB8AC3E}">
        <p14:creationId xmlns:p14="http://schemas.microsoft.com/office/powerpoint/2010/main" val="279490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Tree>
    <p:extLst>
      <p:ext uri="{BB962C8B-B14F-4D97-AF65-F5344CB8AC3E}">
        <p14:creationId xmlns:p14="http://schemas.microsoft.com/office/powerpoint/2010/main" val="687194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Tree>
    <p:extLst>
      <p:ext uri="{BB962C8B-B14F-4D97-AF65-F5344CB8AC3E}">
        <p14:creationId xmlns:p14="http://schemas.microsoft.com/office/powerpoint/2010/main" val="74413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Tree>
    <p:extLst>
      <p:ext uri="{BB962C8B-B14F-4D97-AF65-F5344CB8AC3E}">
        <p14:creationId xmlns:p14="http://schemas.microsoft.com/office/powerpoint/2010/main" val="46349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・制作実績</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・ゲーム業界で目指すもの</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Tree>
    <p:extLst>
      <p:ext uri="{BB962C8B-B14F-4D97-AF65-F5344CB8AC3E}">
        <p14:creationId xmlns:p14="http://schemas.microsoft.com/office/powerpoint/2010/main" val="216998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83036" y="2551081"/>
            <a:ext cx="9725739" cy="3539430"/>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プレイアブルキャラクターの挙動制御を担うプログラマーを</a:t>
            </a:r>
            <a:endParaRPr kumimoji="1" lang="en-US" altLang="ja-JP" sz="2400">
              <a:latin typeface="メイリオ" panose="020B0604030504040204" pitchFamily="50" charset="-128"/>
              <a:ea typeface="メイリオ" panose="020B0604030504040204" pitchFamily="50" charset="-128"/>
            </a:endParaRPr>
          </a:p>
          <a:p>
            <a:r>
              <a:rPr kumimoji="1" lang="ja-JP" altLang="en-US" sz="2400">
                <a:latin typeface="メイリオ" panose="020B0604030504040204" pitchFamily="50" charset="-128"/>
                <a:ea typeface="メイリオ" panose="020B0604030504040204" pitchFamily="50" charset="-128"/>
              </a:rPr>
              <a:t>目指して</a:t>
            </a:r>
            <a:r>
              <a:rPr kumimoji="1" lang="ja-JP" altLang="en-US" sz="2400" dirty="0">
                <a:latin typeface="メイリオ" panose="020B0604030504040204" pitchFamily="50" charset="-128"/>
                <a:ea typeface="メイリオ" panose="020B0604030504040204" pitchFamily="50" charset="-128"/>
              </a:rPr>
              <a:t>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プレイアブルキャラクターの挙動制御を担うために必要だと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考えていることは新しい機能をすぐに追加できるような拡張性のある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プログラムだと考えています。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なので、今後は新しい実装をすぐに行えるように拡張性のある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プログラムを意識して学んでいきます。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コース</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：ゲーム・クリエイターコース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学年</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：２年</a:t>
            </a:r>
            <a:r>
              <a:rPr kumimoji="1" lang="en-US" altLang="ja-JP" sz="2800" dirty="0">
                <a:latin typeface="メイリオ" panose="020B0604030504040204" pitchFamily="50" charset="-128"/>
                <a:ea typeface="メイリオ" panose="020B0604030504040204" pitchFamily="50" charset="-128"/>
              </a:rPr>
              <a:t>(25</a:t>
            </a:r>
            <a:r>
              <a:rPr kumimoji="1" lang="ja-JP" altLang="en-US" sz="2800" dirty="0">
                <a:latin typeface="メイリオ" panose="020B0604030504040204" pitchFamily="50" charset="-128"/>
                <a:ea typeface="メイリオ" panose="020B0604030504040204" pitchFamily="50" charset="-128"/>
              </a:rPr>
              <a:t>年卒業見込み</a:t>
            </a:r>
            <a:r>
              <a:rPr kumimoji="1" lang="en-US" altLang="ja-JP" sz="2800" dirty="0">
                <a:latin typeface="メイリオ" panose="020B0604030504040204" pitchFamily="50" charset="-128"/>
                <a:ea typeface="メイリオ" panose="020B0604030504040204" pitchFamily="50" charset="-128"/>
              </a:rPr>
              <a:t>)</a:t>
            </a: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493002"/>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28" y="4493002"/>
            <a:ext cx="3819806" cy="2864854"/>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プログラミング全般</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2506</TotalTime>
  <Words>1467</Words>
  <Application>Microsoft Office PowerPoint</Application>
  <PresentationFormat>ユーザー設定</PresentationFormat>
  <Paragraphs>222</Paragraphs>
  <Slides>22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112</cp:revision>
  <dcterms:created xsi:type="dcterms:W3CDTF">2023-10-16T06:27:47Z</dcterms:created>
  <dcterms:modified xsi:type="dcterms:W3CDTF">2024-03-14T15:39:12Z</dcterms:modified>
</cp:coreProperties>
</file>